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9" r:id="rId4"/>
    <p:sldId id="264" r:id="rId5"/>
    <p:sldId id="265" r:id="rId6"/>
    <p:sldId id="266" r:id="rId7"/>
    <p:sldId id="267" r:id="rId8"/>
    <p:sldId id="261" r:id="rId9"/>
    <p:sldId id="260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2"/>
    <p:restoredTop sz="93146"/>
  </p:normalViewPr>
  <p:slideViewPr>
    <p:cSldViewPr snapToGrid="0">
      <p:cViewPr>
        <p:scale>
          <a:sx n="97" d="100"/>
          <a:sy n="97" d="100"/>
        </p:scale>
        <p:origin x="1552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46D77-799D-44F3-3677-5C141B46A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568CA8-DB42-6FCC-462E-2B3A5B98E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8C21AC-6A9B-875A-8229-A9C6534C7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DC2A9-6654-EA43-806C-C08F7D1A675E}" type="datetimeFigureOut">
              <a:rPr kumimoji="1" lang="ko-KR" altLang="en-US" smtClean="0"/>
              <a:t>2023. 10. 23.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D67A0-634F-C464-89A8-67DE537D1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B6F917-A317-FF25-47EE-97577E30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0DCE7-3603-F644-AF4F-21FCAF9E2D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151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0929F-1106-8BF2-1D7C-567393B4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8E938D-4A8D-7679-242C-118103D0F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8E200-C75D-80BD-0FAA-867BE5D1E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DC2A9-6654-EA43-806C-C08F7D1A675E}" type="datetimeFigureOut">
              <a:rPr kumimoji="1" lang="ko-KR" altLang="en-US" smtClean="0"/>
              <a:t>2023. 10. 23.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7F095D-176C-9E44-5887-C5E7F8847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D1ACE-075C-0334-0474-4136DD18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0DCE7-3603-F644-AF4F-21FCAF9E2D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8697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35E7B1-39B3-F96C-A2EB-D9522E800F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5206F0-4F1A-C22B-2433-79A1831AE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DA7CD5-75F9-6F44-60BC-D3513EB78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DC2A9-6654-EA43-806C-C08F7D1A675E}" type="datetimeFigureOut">
              <a:rPr kumimoji="1" lang="ko-KR" altLang="en-US" smtClean="0"/>
              <a:t>2023. 10. 23.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443AD1-7C87-525C-E89B-2321485C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8AB25-CE91-C0E0-0677-5408441E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0DCE7-3603-F644-AF4F-21FCAF9E2D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3947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9FBC0-50DA-624A-1F10-58BC9245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EE95E3-925A-B872-593B-E2F9783CF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048154-3F85-D614-E867-2B8EA7F53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DC2A9-6654-EA43-806C-C08F7D1A675E}" type="datetimeFigureOut">
              <a:rPr kumimoji="1" lang="ko-KR" altLang="en-US" smtClean="0"/>
              <a:t>2023. 10. 23.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8505C-097D-D48F-D30F-995B64EC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6D5B8-8F9E-11D1-18A9-B7975730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0DCE7-3603-F644-AF4F-21FCAF9E2D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757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20B4B-9666-0AF7-B4AC-2195A27F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771825-4541-06B5-BF9E-66B80744B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C8CEDD-11DA-1349-B7E0-6906884B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DC2A9-6654-EA43-806C-C08F7D1A675E}" type="datetimeFigureOut">
              <a:rPr kumimoji="1" lang="ko-KR" altLang="en-US" smtClean="0"/>
              <a:t>2023. 10. 23.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93680D-F281-B857-ADFB-747450A2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7869DD-C2B9-BEB5-078F-6E8995B9C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0DCE7-3603-F644-AF4F-21FCAF9E2D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089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90527-60E6-AEE3-FA24-DBC6DD4A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AEC3F-484A-3AAC-5954-609FA97774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A65DD-FD83-4BE3-88A5-C420E8F8C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0FBEFE-2F98-4DB1-7924-F3F503F79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DC2A9-6654-EA43-806C-C08F7D1A675E}" type="datetimeFigureOut">
              <a:rPr kumimoji="1" lang="ko-KR" altLang="en-US" smtClean="0"/>
              <a:t>2023. 10. 23.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D3A4BE-D3F9-50C7-BCC5-6713A1F7E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135296-1B59-03FC-3956-749AD9C1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0DCE7-3603-F644-AF4F-21FCAF9E2D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5207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0E0CF-5199-024E-6FEE-1EBC05122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5ED27E-1828-E2AA-BF7B-1568185DC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A0F23-FAB5-06D4-3EAC-182047F22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40B27F-F682-64C9-1474-C311D098A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8DACA0-0760-9D77-37DF-FC4A8769F5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7A55AA-66EF-C9B5-3F62-38771D562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DC2A9-6654-EA43-806C-C08F7D1A675E}" type="datetimeFigureOut">
              <a:rPr kumimoji="1" lang="ko-KR" altLang="en-US" smtClean="0"/>
              <a:t>2023. 10. 23.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3A3880-656A-0FCF-9470-8A18D759E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6B6FC-846A-C231-A70F-E045457A5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0DCE7-3603-F644-AF4F-21FCAF9E2D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10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A606-7DAA-35EF-0512-7999F147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7E599-C439-E856-D345-A61DBDCBB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DC2A9-6654-EA43-806C-C08F7D1A675E}" type="datetimeFigureOut">
              <a:rPr kumimoji="1" lang="ko-KR" altLang="en-US" smtClean="0"/>
              <a:t>2023. 10. 23.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C45812-B94A-B35B-A758-67DC1FE54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BC875F-E574-76FD-B81B-92DE41DC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0DCE7-3603-F644-AF4F-21FCAF9E2D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1326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EB61B9-C17D-01DC-0D49-149C60942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DC2A9-6654-EA43-806C-C08F7D1A675E}" type="datetimeFigureOut">
              <a:rPr kumimoji="1" lang="ko-KR" altLang="en-US" smtClean="0"/>
              <a:t>2023. 10. 23.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C0E15B-2D86-1FD5-01E0-B19510E5B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31E65E-223C-60F5-1FF1-50C8F42E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0DCE7-3603-F644-AF4F-21FCAF9E2D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93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8E52A-C997-2ABD-6D76-E4C1A895D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D3455F-FF81-FD01-371C-F7E5A4563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6ED90-212C-D31D-B0CF-3A3961F99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97977E-CB49-2ADE-667D-EFA7D355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DC2A9-6654-EA43-806C-C08F7D1A675E}" type="datetimeFigureOut">
              <a:rPr kumimoji="1" lang="ko-KR" altLang="en-US" smtClean="0"/>
              <a:t>2023. 10. 23.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AB8312-B024-049C-81F8-B00A79EEE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CF4455-ABF3-9FEE-123C-1962365A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0DCE7-3603-F644-AF4F-21FCAF9E2D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1415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87C36-1E9F-47AA-FAB4-9F5122F6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2023AF-8C60-9EC7-F35D-EF5EEFF49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2943C2-6E70-888F-350A-8C500484E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CB3CEB-5EEF-7ED4-C6A5-C081ABED2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DC2A9-6654-EA43-806C-C08F7D1A675E}" type="datetimeFigureOut">
              <a:rPr kumimoji="1" lang="ko-KR" altLang="en-US" smtClean="0"/>
              <a:t>2023. 10. 23.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ED1D00-195D-14DE-F2DA-6190D5BF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8EE0C-0E97-2A32-D158-BDD6AA5F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0DCE7-3603-F644-AF4F-21FCAF9E2D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557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BF1850-6A31-F7E0-7008-0AF0A066C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051FB-33A3-EA83-EE23-0EFCF3B2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FFB4AA-B928-4CE7-68EB-6FCC7C6733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DC2A9-6654-EA43-806C-C08F7D1A675E}" type="datetimeFigureOut">
              <a:rPr kumimoji="1" lang="ko-KR" altLang="en-US" smtClean="0"/>
              <a:t>2023. 10. 23.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072232-587A-819A-8C8D-B1C8A877C6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1E2B7D-1AF2-71F5-97A2-F616F68E8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0DCE7-3603-F644-AF4F-21FCAF9E2D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184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인간의 얼굴, 미소, 사람, 셀카이(가) 표시된 사진&#10;&#10;자동 생성된 설명">
            <a:extLst>
              <a:ext uri="{FF2B5EF4-FFF2-40B4-BE49-F238E27FC236}">
                <a16:creationId xmlns:a16="http://schemas.microsoft.com/office/drawing/2014/main" id="{248C6C84-4275-C6D4-B7B0-416CA433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8549" y="-3725780"/>
            <a:ext cx="13269098" cy="1326909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F6800A0-2932-6000-6EE9-9535B75597E1}"/>
              </a:ext>
            </a:extLst>
          </p:cNvPr>
          <p:cNvSpPr/>
          <p:nvPr/>
        </p:nvSpPr>
        <p:spPr>
          <a:xfrm>
            <a:off x="-538549" y="-1972019"/>
            <a:ext cx="13269098" cy="10510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F3F35-77E6-CDC9-752F-FD2AD8029E8D}"/>
              </a:ext>
            </a:extLst>
          </p:cNvPr>
          <p:cNvSpPr txBox="1"/>
          <p:nvPr/>
        </p:nvSpPr>
        <p:spPr>
          <a:xfrm>
            <a:off x="2374467" y="2434119"/>
            <a:ext cx="74430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게임 엔진 중간고사 발표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C6405B-8447-3E26-DD9F-A65DA7305F0C}"/>
              </a:ext>
            </a:extLst>
          </p:cNvPr>
          <p:cNvSpPr txBox="1"/>
          <p:nvPr/>
        </p:nvSpPr>
        <p:spPr>
          <a:xfrm>
            <a:off x="5503528" y="3449782"/>
            <a:ext cx="11849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장우민</a:t>
            </a:r>
            <a:endParaRPr kumimoji="1" lang="ko-KR" altLang="en-US" sz="30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300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인간의 얼굴, 미소, 사람, 셀카이(가) 표시된 사진&#10;&#10;자동 생성된 설명">
            <a:extLst>
              <a:ext uri="{FF2B5EF4-FFF2-40B4-BE49-F238E27FC236}">
                <a16:creationId xmlns:a16="http://schemas.microsoft.com/office/drawing/2014/main" id="{248C6C84-4275-C6D4-B7B0-416CA433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8549" y="-3716053"/>
            <a:ext cx="13269098" cy="132690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4BF37C-E9A0-7679-11C5-C430D663FE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974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7408A-3AC0-CA18-2971-53A66B2EBBE0}"/>
              </a:ext>
            </a:extLst>
          </p:cNvPr>
          <p:cNvSpPr txBox="1"/>
          <p:nvPr/>
        </p:nvSpPr>
        <p:spPr>
          <a:xfrm>
            <a:off x="0" y="0"/>
            <a:ext cx="1184940" cy="727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문제점</a:t>
            </a:r>
          </a:p>
        </p:txBody>
      </p:sp>
      <p:pic>
        <p:nvPicPr>
          <p:cNvPr id="4" name="그림 3" descr="사람, 스크린샷, 만화 영화, 의류이(가) 표시된 사진&#10;&#10;자동 생성된 설명">
            <a:extLst>
              <a:ext uri="{FF2B5EF4-FFF2-40B4-BE49-F238E27FC236}">
                <a16:creationId xmlns:a16="http://schemas.microsoft.com/office/drawing/2014/main" id="{7C335D98-AAB1-E7DB-3857-15F8CFD3C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513" y="1271840"/>
            <a:ext cx="7772400" cy="4314320"/>
          </a:xfrm>
          <a:prstGeom prst="rect">
            <a:avLst/>
          </a:prstGeom>
        </p:spPr>
      </p:pic>
      <p:pic>
        <p:nvPicPr>
          <p:cNvPr id="7" name="그림 6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FA738610-6987-D49C-C3FA-B5C9C1FE7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26" y="2909352"/>
            <a:ext cx="2209800" cy="736600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2AB7AAC-12F3-70A2-B8D9-3E7BA76A9BFD}"/>
              </a:ext>
            </a:extLst>
          </p:cNvPr>
          <p:cNvSpPr/>
          <p:nvPr/>
        </p:nvSpPr>
        <p:spPr>
          <a:xfrm>
            <a:off x="835626" y="3022066"/>
            <a:ext cx="623656" cy="27854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0137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인간의 얼굴, 미소, 사람, 셀카이(가) 표시된 사진&#10;&#10;자동 생성된 설명">
            <a:extLst>
              <a:ext uri="{FF2B5EF4-FFF2-40B4-BE49-F238E27FC236}">
                <a16:creationId xmlns:a16="http://schemas.microsoft.com/office/drawing/2014/main" id="{248C6C84-4275-C6D4-B7B0-416CA433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8549" y="-3716053"/>
            <a:ext cx="13269098" cy="132690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4BF37C-E9A0-7679-11C5-C430D663FE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974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7408A-3AC0-CA18-2971-53A66B2EBBE0}"/>
              </a:ext>
            </a:extLst>
          </p:cNvPr>
          <p:cNvSpPr txBox="1"/>
          <p:nvPr/>
        </p:nvSpPr>
        <p:spPr>
          <a:xfrm>
            <a:off x="0" y="0"/>
            <a:ext cx="851515" cy="727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해결</a:t>
            </a:r>
          </a:p>
        </p:txBody>
      </p:sp>
      <p:pic>
        <p:nvPicPr>
          <p:cNvPr id="6" name="그림 5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31D8D7D5-D451-DAC1-8557-70090376C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17" y="855970"/>
            <a:ext cx="7772400" cy="3739388"/>
          </a:xfrm>
          <a:prstGeom prst="rect">
            <a:avLst/>
          </a:prstGeom>
        </p:spPr>
      </p:pic>
      <p:pic>
        <p:nvPicPr>
          <p:cNvPr id="11" name="그림 10" descr="스크린샷, 원이(가) 표시된 사진&#10;&#10;자동 생성된 설명">
            <a:extLst>
              <a:ext uri="{FF2B5EF4-FFF2-40B4-BE49-F238E27FC236}">
                <a16:creationId xmlns:a16="http://schemas.microsoft.com/office/drawing/2014/main" id="{2DD120BC-1133-C04A-F035-CC7F0D01B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683" y="3171387"/>
            <a:ext cx="7772400" cy="335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96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인간의 얼굴, 미소, 사람, 셀카이(가) 표시된 사진&#10;&#10;자동 생성된 설명">
            <a:extLst>
              <a:ext uri="{FF2B5EF4-FFF2-40B4-BE49-F238E27FC236}">
                <a16:creationId xmlns:a16="http://schemas.microsoft.com/office/drawing/2014/main" id="{248C6C84-4275-C6D4-B7B0-416CA433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8549" y="-3702800"/>
            <a:ext cx="13269098" cy="132690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4BF37C-E9A0-7679-11C5-C430D663FE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974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7408A-3AC0-CA18-2971-53A66B2EBBE0}"/>
              </a:ext>
            </a:extLst>
          </p:cNvPr>
          <p:cNvSpPr txBox="1"/>
          <p:nvPr/>
        </p:nvSpPr>
        <p:spPr>
          <a:xfrm>
            <a:off x="0" y="0"/>
            <a:ext cx="2286203" cy="727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개선해야할 점</a:t>
            </a:r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C44E5C2D-CFC7-E819-F443-A208279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13" y="936664"/>
            <a:ext cx="3652179" cy="5613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A88922-180A-438E-23BF-FFDDBAB2C9BA}"/>
              </a:ext>
            </a:extLst>
          </p:cNvPr>
          <p:cNvSpPr txBox="1"/>
          <p:nvPr/>
        </p:nvSpPr>
        <p:spPr>
          <a:xfrm>
            <a:off x="5160898" y="2026693"/>
            <a:ext cx="5837624" cy="3497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케이스에 넣어줘야 하는 번거로움</a:t>
            </a:r>
            <a:endParaRPr kumimoji="1" lang="en-US" altLang="ko-KR" sz="30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30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케이스 추가 </a:t>
            </a:r>
            <a:r>
              <a:rPr kumimoji="1" lang="en-US" altLang="ko-KR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_</a:t>
            </a: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열거형 추가 </a:t>
            </a:r>
            <a:r>
              <a:rPr kumimoji="1" lang="en-US" altLang="ko-KR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_</a:t>
            </a: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배열 추가</a:t>
            </a:r>
            <a:endParaRPr kumimoji="1" lang="en-US" altLang="ko-KR" sz="30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3</a:t>
            </a: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번의 번거로움</a:t>
            </a:r>
            <a:endParaRPr kumimoji="1" lang="en-US" altLang="ko-KR" sz="30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3000" strike="sngStrike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사실 더 많이 </a:t>
            </a:r>
            <a:r>
              <a:rPr kumimoji="1" lang="ko-KR" altLang="en-US" sz="3000" strike="sngStrike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작업해야함</a:t>
            </a:r>
            <a:endParaRPr kumimoji="1" lang="ko-KR" altLang="en-US" sz="3000" strike="sngStrike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7745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인간의 얼굴, 미소, 사람, 셀카이(가) 표시된 사진&#10;&#10;자동 생성된 설명">
            <a:extLst>
              <a:ext uri="{FF2B5EF4-FFF2-40B4-BE49-F238E27FC236}">
                <a16:creationId xmlns:a16="http://schemas.microsoft.com/office/drawing/2014/main" id="{248C6C84-4275-C6D4-B7B0-416CA433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8549" y="-3702800"/>
            <a:ext cx="13269098" cy="132690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4BF37C-E9A0-7679-11C5-C430D663FE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974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7408A-3AC0-CA18-2971-53A66B2EBBE0}"/>
              </a:ext>
            </a:extLst>
          </p:cNvPr>
          <p:cNvSpPr txBox="1"/>
          <p:nvPr/>
        </p:nvSpPr>
        <p:spPr>
          <a:xfrm>
            <a:off x="0" y="0"/>
            <a:ext cx="1184940" cy="727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개선됨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A88922-180A-438E-23BF-FFDDBAB2C9BA}"/>
              </a:ext>
            </a:extLst>
          </p:cNvPr>
          <p:cNvSpPr txBox="1"/>
          <p:nvPr/>
        </p:nvSpPr>
        <p:spPr>
          <a:xfrm>
            <a:off x="7637773" y="3993187"/>
            <a:ext cx="4091954" cy="3497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케이스에 넣는 </a:t>
            </a:r>
            <a:r>
              <a:rPr kumimoji="1" lang="ko-KR" altLang="en-US" sz="3000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번거러움을</a:t>
            </a:r>
            <a:endParaRPr kumimoji="1" lang="en-US" altLang="ko-KR" sz="30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3000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없애버림</a:t>
            </a:r>
            <a:endParaRPr kumimoji="1" lang="en-US" altLang="ko-KR" sz="30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열거형 </a:t>
            </a:r>
            <a:r>
              <a:rPr kumimoji="1" lang="en-US" altLang="ko-KR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_</a:t>
            </a: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배열 추가</a:t>
            </a:r>
            <a:endParaRPr kumimoji="1" lang="en-US" altLang="ko-KR" sz="30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번 고생</a:t>
            </a:r>
            <a:endParaRPr kumimoji="1" lang="en-US" altLang="ko-KR" sz="30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30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04835C5-639D-E006-2B35-5C724D35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9500"/>
            <a:ext cx="7175500" cy="4508500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B20EFB1-63F0-86AF-521A-B8A05DC1C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7772400" cy="324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77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인간의 얼굴, 미소, 사람, 셀카이(가) 표시된 사진&#10;&#10;자동 생성된 설명">
            <a:extLst>
              <a:ext uri="{FF2B5EF4-FFF2-40B4-BE49-F238E27FC236}">
                <a16:creationId xmlns:a16="http://schemas.microsoft.com/office/drawing/2014/main" id="{248C6C84-4275-C6D4-B7B0-416CA433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8549" y="-3702800"/>
            <a:ext cx="13269098" cy="132690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4BF37C-E9A0-7679-11C5-C430D663FE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974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 descr="의류, 사람, 인간의 얼굴, 정장 차림이(가) 표시된 사진&#10;&#10;자동 생성된 설명">
            <a:extLst>
              <a:ext uri="{FF2B5EF4-FFF2-40B4-BE49-F238E27FC236}">
                <a16:creationId xmlns:a16="http://schemas.microsoft.com/office/drawing/2014/main" id="{0A76BD99-A71E-76BC-8602-6142873D4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77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인간의 얼굴, 미소, 사람, 셀카이(가) 표시된 사진&#10;&#10;자동 생성된 설명">
            <a:extLst>
              <a:ext uri="{FF2B5EF4-FFF2-40B4-BE49-F238E27FC236}">
                <a16:creationId xmlns:a16="http://schemas.microsoft.com/office/drawing/2014/main" id="{248C6C84-4275-C6D4-B7B0-416CA433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8549" y="-3716053"/>
            <a:ext cx="13269098" cy="132690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4BF37C-E9A0-7679-11C5-C430D663FE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31FFB3-1052-C748-B181-9B0929C4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941" y="2490271"/>
            <a:ext cx="6101739" cy="1877458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63F6D2A-5BF0-1496-671D-6A4856CF4931}"/>
              </a:ext>
            </a:extLst>
          </p:cNvPr>
          <p:cNvSpPr/>
          <p:nvPr/>
        </p:nvSpPr>
        <p:spPr>
          <a:xfrm>
            <a:off x="2846941" y="2521026"/>
            <a:ext cx="1559806" cy="907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5105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인간의 얼굴, 미소, 사람, 셀카이(가) 표시된 사진&#10;&#10;자동 생성된 설명">
            <a:extLst>
              <a:ext uri="{FF2B5EF4-FFF2-40B4-BE49-F238E27FC236}">
                <a16:creationId xmlns:a16="http://schemas.microsoft.com/office/drawing/2014/main" id="{248C6C84-4275-C6D4-B7B0-416CA433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8549" y="-3716053"/>
            <a:ext cx="13269098" cy="132690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4BF37C-E9A0-7679-11C5-C430D663FE58}"/>
              </a:ext>
            </a:extLst>
          </p:cNvPr>
          <p:cNvSpPr/>
          <p:nvPr/>
        </p:nvSpPr>
        <p:spPr>
          <a:xfrm>
            <a:off x="-538549" y="0"/>
            <a:ext cx="1326909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E9153-F80D-6992-748F-94F4095DFDB4}"/>
              </a:ext>
            </a:extLst>
          </p:cNvPr>
          <p:cNvSpPr txBox="1"/>
          <p:nvPr/>
        </p:nvSpPr>
        <p:spPr>
          <a:xfrm>
            <a:off x="4673174" y="793793"/>
            <a:ext cx="28456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게임정보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19FAA-9F73-CBEA-C738-A82464412E24}"/>
              </a:ext>
            </a:extLst>
          </p:cNvPr>
          <p:cNvSpPr txBox="1"/>
          <p:nvPr/>
        </p:nvSpPr>
        <p:spPr>
          <a:xfrm>
            <a:off x="3027691" y="2340709"/>
            <a:ext cx="4684296" cy="2112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게임 이름 </a:t>
            </a:r>
            <a:r>
              <a:rPr kumimoji="1" lang="en-US" altLang="ko-KR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</a:t>
            </a: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수박게임 </a:t>
            </a:r>
            <a:endParaRPr kumimoji="1" lang="en-US" altLang="ko-KR" sz="30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장르</a:t>
            </a:r>
            <a:r>
              <a:rPr kumimoji="1" lang="en-US" altLang="ko-KR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	</a:t>
            </a: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     </a:t>
            </a:r>
            <a:r>
              <a:rPr kumimoji="1" lang="en-US" altLang="ko-KR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</a:t>
            </a: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en-US" altLang="ko-KR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2D </a:t>
            </a:r>
            <a:r>
              <a:rPr kumimoji="1" lang="ko-KR" altLang="en-US" sz="3000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머지</a:t>
            </a: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퍼즐 게임</a:t>
            </a:r>
            <a:endParaRPr kumimoji="1" lang="en-US" altLang="ko-KR" sz="30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kumimoji="1" lang="ko-KR" altLang="en-US" sz="30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474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인간의 얼굴, 미소, 사람, 셀카이(가) 표시된 사진&#10;&#10;자동 생성된 설명">
            <a:extLst>
              <a:ext uri="{FF2B5EF4-FFF2-40B4-BE49-F238E27FC236}">
                <a16:creationId xmlns:a16="http://schemas.microsoft.com/office/drawing/2014/main" id="{248C6C84-4275-C6D4-B7B0-416CA433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8549" y="-3716053"/>
            <a:ext cx="13269098" cy="132690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4BF37C-E9A0-7679-11C5-C430D663FE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 descr="인간의 얼굴, 실내, 사람, 벽이(가) 표시된 사진&#10;&#10;자동 생성된 설명">
            <a:extLst>
              <a:ext uri="{FF2B5EF4-FFF2-40B4-BE49-F238E27FC236}">
                <a16:creationId xmlns:a16="http://schemas.microsoft.com/office/drawing/2014/main" id="{17491C35-B01C-F8DD-5D88-C2D0E683F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80849"/>
            <a:ext cx="7772400" cy="4296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209659-5B65-1DB0-FD5F-6AAA8D7870FD}"/>
              </a:ext>
            </a:extLst>
          </p:cNvPr>
          <p:cNvSpPr txBox="1"/>
          <p:nvPr/>
        </p:nvSpPr>
        <p:spPr>
          <a:xfrm>
            <a:off x="4735691" y="5833989"/>
            <a:ext cx="2720617" cy="727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벗고 있어서 탈락</a:t>
            </a:r>
          </a:p>
        </p:txBody>
      </p:sp>
    </p:spTree>
    <p:extLst>
      <p:ext uri="{BB962C8B-B14F-4D97-AF65-F5344CB8AC3E}">
        <p14:creationId xmlns:p14="http://schemas.microsoft.com/office/powerpoint/2010/main" val="67018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인간의 얼굴, 미소, 사람, 셀카이(가) 표시된 사진&#10;&#10;자동 생성된 설명">
            <a:extLst>
              <a:ext uri="{FF2B5EF4-FFF2-40B4-BE49-F238E27FC236}">
                <a16:creationId xmlns:a16="http://schemas.microsoft.com/office/drawing/2014/main" id="{248C6C84-4275-C6D4-B7B0-416CA433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8549" y="-3716053"/>
            <a:ext cx="13269098" cy="132690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4BF37C-E9A0-7679-11C5-C430D663FE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209659-5B65-1DB0-FD5F-6AAA8D7870FD}"/>
              </a:ext>
            </a:extLst>
          </p:cNvPr>
          <p:cNvSpPr txBox="1"/>
          <p:nvPr/>
        </p:nvSpPr>
        <p:spPr>
          <a:xfrm>
            <a:off x="4568979" y="5822973"/>
            <a:ext cx="3054041" cy="727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인지도 없어서 탈락</a:t>
            </a:r>
          </a:p>
        </p:txBody>
      </p:sp>
      <p:pic>
        <p:nvPicPr>
          <p:cNvPr id="4" name="그림 3" descr="인간의 얼굴, 의류, 스크린샷, 사람이(가) 표시된 사진&#10;&#10;자동 생성된 설명">
            <a:extLst>
              <a:ext uri="{FF2B5EF4-FFF2-40B4-BE49-F238E27FC236}">
                <a16:creationId xmlns:a16="http://schemas.microsoft.com/office/drawing/2014/main" id="{16CC7BCB-63B5-0364-E24A-8404CC0A6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686"/>
            <a:ext cx="12216484" cy="462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69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인간의 얼굴, 미소, 사람, 셀카이(가) 표시된 사진&#10;&#10;자동 생성된 설명">
            <a:extLst>
              <a:ext uri="{FF2B5EF4-FFF2-40B4-BE49-F238E27FC236}">
                <a16:creationId xmlns:a16="http://schemas.microsoft.com/office/drawing/2014/main" id="{248C6C84-4275-C6D4-B7B0-416CA433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8549" y="-3716053"/>
            <a:ext cx="13269098" cy="132690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4BF37C-E9A0-7679-11C5-C430D663FE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209659-5B65-1DB0-FD5F-6AAA8D7870FD}"/>
              </a:ext>
            </a:extLst>
          </p:cNvPr>
          <p:cNvSpPr txBox="1"/>
          <p:nvPr/>
        </p:nvSpPr>
        <p:spPr>
          <a:xfrm>
            <a:off x="5993600" y="6001095"/>
            <a:ext cx="707245" cy="727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어</a:t>
            </a:r>
            <a:r>
              <a:rPr kumimoji="1" lang="en-US" altLang="ko-KR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..</a:t>
            </a:r>
            <a:endParaRPr kumimoji="1" lang="ko-KR" altLang="en-US" sz="30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6" name="그림 5" descr="인간의 얼굴, 안경, 이마, 피부이(가) 표시된 사진&#10;&#10;자동 생성된 설명">
            <a:extLst>
              <a:ext uri="{FF2B5EF4-FFF2-40B4-BE49-F238E27FC236}">
                <a16:creationId xmlns:a16="http://schemas.microsoft.com/office/drawing/2014/main" id="{BABC2A28-7A67-0401-3967-57540E726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023" y="150915"/>
            <a:ext cx="7772400" cy="595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6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인간의 얼굴, 미소, 사람, 셀카이(가) 표시된 사진&#10;&#10;자동 생성된 설명">
            <a:extLst>
              <a:ext uri="{FF2B5EF4-FFF2-40B4-BE49-F238E27FC236}">
                <a16:creationId xmlns:a16="http://schemas.microsoft.com/office/drawing/2014/main" id="{248C6C84-4275-C6D4-B7B0-416CA433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8549" y="-3716053"/>
            <a:ext cx="13269098" cy="132690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4BF37C-E9A0-7679-11C5-C430D663FE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482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209659-5B65-1DB0-FD5F-6AAA8D7870FD}"/>
              </a:ext>
            </a:extLst>
          </p:cNvPr>
          <p:cNvSpPr txBox="1"/>
          <p:nvPr/>
        </p:nvSpPr>
        <p:spPr>
          <a:xfrm>
            <a:off x="5670242" y="5988903"/>
            <a:ext cx="851515" cy="727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선정</a:t>
            </a:r>
          </a:p>
        </p:txBody>
      </p:sp>
    </p:spTree>
    <p:extLst>
      <p:ext uri="{BB962C8B-B14F-4D97-AF65-F5344CB8AC3E}">
        <p14:creationId xmlns:p14="http://schemas.microsoft.com/office/powerpoint/2010/main" val="312462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인간의 얼굴, 미소, 사람, 셀카이(가) 표시된 사진&#10;&#10;자동 생성된 설명">
            <a:extLst>
              <a:ext uri="{FF2B5EF4-FFF2-40B4-BE49-F238E27FC236}">
                <a16:creationId xmlns:a16="http://schemas.microsoft.com/office/drawing/2014/main" id="{248C6C84-4275-C6D4-B7B0-416CA433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8549" y="-3716053"/>
            <a:ext cx="13269098" cy="132690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4BF37C-E9A0-7679-11C5-C430D663FE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974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 descr="텍스트, 만화 영화, 폰트, 클립아트이(가) 표시된 사진&#10;&#10;자동 생성된 설명">
            <a:extLst>
              <a:ext uri="{FF2B5EF4-FFF2-40B4-BE49-F238E27FC236}">
                <a16:creationId xmlns:a16="http://schemas.microsoft.com/office/drawing/2014/main" id="{B08C98E6-9604-AFA0-5189-3426142DA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71800" cy="4152900"/>
          </a:xfrm>
          <a:prstGeom prst="rect">
            <a:avLst/>
          </a:prstGeom>
        </p:spPr>
      </p:pic>
      <p:pic>
        <p:nvPicPr>
          <p:cNvPr id="9" name="그림 8" descr="텍스트, 스크린샷, 잭이(가) 표시된 사진&#10;&#10;자동 생성된 설명">
            <a:extLst>
              <a:ext uri="{FF2B5EF4-FFF2-40B4-BE49-F238E27FC236}">
                <a16:creationId xmlns:a16="http://schemas.microsoft.com/office/drawing/2014/main" id="{C052C821-E356-D67A-221D-1FE572086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7772400" cy="4737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37408A-3AC0-CA18-2971-53A66B2EBBE0}"/>
              </a:ext>
            </a:extLst>
          </p:cNvPr>
          <p:cNvSpPr txBox="1"/>
          <p:nvPr/>
        </p:nvSpPr>
        <p:spPr>
          <a:xfrm>
            <a:off x="3467716" y="5480654"/>
            <a:ext cx="5256567" cy="727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케인인님</a:t>
            </a: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ko-KR" altLang="en-US" sz="3000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트게더에</a:t>
            </a: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소스가 많아요</a:t>
            </a:r>
          </a:p>
        </p:txBody>
      </p:sp>
    </p:spTree>
    <p:extLst>
      <p:ext uri="{BB962C8B-B14F-4D97-AF65-F5344CB8AC3E}">
        <p14:creationId xmlns:p14="http://schemas.microsoft.com/office/powerpoint/2010/main" val="1534965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인간의 얼굴, 미소, 사람, 셀카이(가) 표시된 사진&#10;&#10;자동 생성된 설명">
            <a:extLst>
              <a:ext uri="{FF2B5EF4-FFF2-40B4-BE49-F238E27FC236}">
                <a16:creationId xmlns:a16="http://schemas.microsoft.com/office/drawing/2014/main" id="{248C6C84-4275-C6D4-B7B0-416CA433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8549" y="-3716053"/>
            <a:ext cx="13269098" cy="132690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4BF37C-E9A0-7679-11C5-C430D663FE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974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7408A-3AC0-CA18-2971-53A66B2EBBE0}"/>
              </a:ext>
            </a:extLst>
          </p:cNvPr>
          <p:cNvSpPr txBox="1"/>
          <p:nvPr/>
        </p:nvSpPr>
        <p:spPr>
          <a:xfrm>
            <a:off x="0" y="0"/>
            <a:ext cx="9528571" cy="727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github.com</a:t>
            </a:r>
            <a:r>
              <a:rPr kumimoji="1" lang="en-US" altLang="ko-KR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/</a:t>
            </a:r>
            <a:r>
              <a:rPr kumimoji="1" lang="en-US" altLang="ko-KR" sz="3000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zelkovahill</a:t>
            </a: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구체적인 코드 보고싶으면 </a:t>
            </a:r>
            <a:r>
              <a:rPr kumimoji="1" lang="ko-KR" altLang="en-US" sz="3000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깃허브</a:t>
            </a: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640CD-4610-95F8-7A9E-4129389AEB98}"/>
              </a:ext>
            </a:extLst>
          </p:cNvPr>
          <p:cNvSpPr txBox="1"/>
          <p:nvPr/>
        </p:nvSpPr>
        <p:spPr>
          <a:xfrm>
            <a:off x="381134" y="1638561"/>
            <a:ext cx="11429732" cy="4189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특징 </a:t>
            </a:r>
            <a:r>
              <a:rPr kumimoji="1" lang="en-US" altLang="ko-KR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</a:t>
            </a: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오브젝트 쿨링 사용</a:t>
            </a:r>
            <a:endParaRPr kumimoji="1" lang="en-US" altLang="ko-KR" sz="30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 게임에서 </a:t>
            </a:r>
            <a:r>
              <a:rPr kumimoji="1" lang="ko-KR" altLang="en-US" sz="3000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머지하는</a:t>
            </a: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방법</a:t>
            </a:r>
            <a:endParaRPr kumimoji="1" lang="en-US" altLang="ko-KR" sz="30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같은 오브젝트가 중앙으로 당겨 지면서 오른쪽에 있는 오브젝트 널로 만들고</a:t>
            </a:r>
            <a:endParaRPr kumimoji="1" lang="en-US" altLang="ko-KR" sz="30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왼쪽에 있는 오브젝트가 스케일 커지게 하는 것이 핵심</a:t>
            </a:r>
            <a:endParaRPr kumimoji="1" lang="en-US" altLang="ko-KR" sz="30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30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000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파티클로</a:t>
            </a:r>
            <a:r>
              <a:rPr kumimoji="1" lang="ko-KR" altLang="en-US" sz="30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부자연스러움을 </a:t>
            </a:r>
            <a:r>
              <a:rPr kumimoji="1" lang="ko-KR" altLang="en-US" sz="3000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가려줌</a:t>
            </a:r>
            <a:endParaRPr kumimoji="1" lang="ko-KR" altLang="en-US" sz="30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658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106</Words>
  <Application>Microsoft Macintosh PowerPoint</Application>
  <PresentationFormat>와이드스크린</PresentationFormat>
  <Paragraphs>30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Apple SD Gothic Neo</vt:lpstr>
      <vt:lpstr>APPLE SD GOTHIC NEO MEDIUM</vt:lpstr>
      <vt:lpstr>APPLE SD GOTHIC NEO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장우민</dc:creator>
  <cp:lastModifiedBy>장우민</cp:lastModifiedBy>
  <cp:revision>1</cp:revision>
  <dcterms:created xsi:type="dcterms:W3CDTF">2023-10-23T07:00:49Z</dcterms:created>
  <dcterms:modified xsi:type="dcterms:W3CDTF">2023-10-23T08:36:20Z</dcterms:modified>
</cp:coreProperties>
</file>